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OESOPHAGUS-ANATOMY-AND-PHYSIOLOGY-BY-BRISSO-ARACKAL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OESOPHAGUS-ANATOMY-AND-PHYSIOLOGY-BY-BRISSO-ARACKAL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OESOPHAGUS-ANATOMY-AND-PHYSIOLOGY-BY-BRISSO-ARACKAL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OESOPHAGUS-ANATOMY-AND-PHYSIOLOGY-BY-BRISSO-ARACKAL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OESOPHAGUS-ANATOMY-AND-PHYSIOLOGY-BY-BRISSO-ARACKAL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OESOPHAGUS-ANATOMY-AND-PHYSIOLOGY-BY-BRISSO-ARACKAL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OESOPHAGUS-ANATOMY-AND-PHYSIOLOGY-BY-BRISSO-ARACKAL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OESOPHAGUS-ANATOMY-AND-PHYSIOLOGY-BY-BRISSO-ARACKAL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OESOPHAGUS-ANATOMY-AND-PHYSIOLOGY-BY-BRISSO-ARACKAL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OESOPHAGUS-ANATOMY-AND-PHYSIOLOGY-BY-BRISSO-ARACKAL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OESOPHAGUS-ANATOMY-AND-PHYSIOLOGY-BY-BRISSO-ARACKAL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OESOPHAGUS-ANATOMY-AND-PHYSIOLOGY-BY-BRISSO-ARACKAL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OESOPHAGUS-ANATOMY-AND-PHYSIOLOGY-BY-BRISSO-ARACKAL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OESOPHAGUS-ANATOMY-AND-PHYSIOLOGY-BY-BRISSO-ARACKAL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OESOPHAGUS-ANATOMY-AND-PHYSIOLOGY-BY-BRISSO-ARACKAL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OESOPHAGUS-ANATOMY-AND-PHYSIOLOGY-BY-BRISSO-ARACKAL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OESOPHAGUS-ANATOMY-AND-PHYSIOLOGY-BY-BRISSO-ARACKAL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OESOPHAGUS-ANATOMY-AND-PHYSIOLOGY-BY-BRISSO-ARACKAL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OESOPHAGUS-ANATOMY-AND-PHYSIOLOGY-BY-BRISSO-ARACKAL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OESOPHAGUS-ANATOMY-AND-PHYSIOLOGY-BY-BRISSO-ARACKAL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OESOPHAGUS-ANATOMY-AND-PHYSIOLOGY-BY-BRISSO-ARACKAL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OESOPHAGUS-ANATOMY-AND-PHYSIOLOGY-BY-BRISSO-ARACKAL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OESOPHAGUS-ANATOMY-AND-PHYSIOLOGY-BY-BRISSO-ARACKAL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OESOPHAGUS-ANATOMY-AND-PHYSIOLOGY-BY-BRISSO-ARACKAL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OESOPHAGUS-ANATOMY-AND-PHYSIOLOGY-BY-BRISSO-ARACKAL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OESOPHAGUS-ANATOMY-AND-PHYSIOLOGY-BY-BRISSO-ARACKAL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