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ssential-hypertension-management-and-treat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ssential-hypertension-management-and-treat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ssential-hypertension-management-and-treat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ssential-hypertension-management-and-treat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ssential-hypertension-management-and-treat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ssential-hypertension-management-and-treat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ssential-hypertension-management-and-treat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ssential-hypertension-management-and-treat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ssential-hypertension-management-and-treat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ssential-hypertension-management-and-treat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ssential-hypertension-management-and-treat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ssential-hypertension-management-and-treat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ssential-hypertension-management-and-treatm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ssential-hypertension-management-and-treatme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ssential-hypertension-management-and-treatme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ssential-hypertension-management-and-treatme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ssential-hypertension-management-and-treatmen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ssential-hypertension-management-and-treatmen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ssential-hypertension-management-and-treatmen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ssential-hypertension-management-and-treatmen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ssential-hypertension-management-and-treatmen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ssential-hypertension-management-and-treatmen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ssential-hypertension-management-and-treat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ssential-hypertension-management-and-treatmen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ssential-hypertension-management-and-treatmen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ssential-hypertension-management-and-treat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ssential-hypertension-management-and-treat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ssential-hypertension-management-and-treat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ssential-hypertension-management-and-treat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ssential-hypertension-management-and-treat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ssential-hypertension-management-and-treat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