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Bladder-cancer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Bladder-cancer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Bladder-cancer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Bladder-cancer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Bladder-cancer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Bladder-cancer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Bladder-cancer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Bladder-cancer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Bladder-cancer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Bladder-cancer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Bladder-cancer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Bladder-cancer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Bladder-cancer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Bladder-cancer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Bladder-cancer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Bladder-cancer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Bladder-cancer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Bladder-cancer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Bladder-cancer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Bladder-cancer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Bladder-cancer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Bladder-cancer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Bladder-cancer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Bladder-cancer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Bladder-cancer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Bladder-cancer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Bladder-cancer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Bladder-cancer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Bladder-cancer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Bladder-cancer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Bladder-cancer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Bladder-cancer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Bladder-cancer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Bladder-cancer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Bladder-cancer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Bladder-cancer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Bladder-cancer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Bladder-cancer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Bladder-cancer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Bladder-cancer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Bladder-cancer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Bladder-cancer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Bladder-cancer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Bladder-cancer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Bladder-cancer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Bladder-cancer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Bladder-cancer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Bladder-cancer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Bladder-cancer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Bladder-cancer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Bladder-cancer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Bladder-cancer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Bladder-cancer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Bladder-cancer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Bladder-cancer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Bladder-cancer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Bladder-cancer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Bladder-cancer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Bladder-cancer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-Bladder-cancer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-Bladder-cancer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-Bladder-cancer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-Bladder-cancer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7-Bladder-cancer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8-Bladder-cancer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Bladder-cancer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Bladder-cancer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Bladder-cancer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2</cp:revision>
  <dcterms:created xsi:type="dcterms:W3CDTF">2013-01-27T09:14:16Z</dcterms:created>
  <dcterms:modified xsi:type="dcterms:W3CDTF">2025-02-23T21:29:42Z</dcterms:modified>
  <cp:category/>
</cp:coreProperties>
</file>