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ead-injur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ead-injur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ead-injur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ead-injur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ead-injur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ead-injur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ead-injur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ead-injur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ead-injur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ead-injur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ead-injur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ead-injur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ead-injur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ead-injur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ead-injur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ead-injur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ead-injur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ead-injur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Head-injur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Head-injur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Head-injur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Head-injur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ead-injur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Head-injur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Head-injur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Head-injur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Head-injur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ead-injur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ead-injur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ead-injur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ead-injur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ead-injur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ead-injur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