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rocedure-of-autops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ocedure-of-autops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ocedure-of-autops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ocedure-of-autops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ocedure-of-autops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ocedure-of-autops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ocedure-of-autops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rocedure-of-autops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rocedure-of-autops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rocedure-of-autops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rocedure-of-autops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rocedure-of-autops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rocedure-of-autops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rocedure-of-autops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rocedure-of-autops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rocedure-of-autops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rocedure-of-autops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rocedure-of-autops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rocedure-of-autops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rocedure-of-autops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rocedure-of-autops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rocedure-of-autops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ocedure-of-autops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rocedure-of-autops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rocedure-of-autops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rocedure-of-autops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rocedure-of-autops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rocedure-of-autops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rocedure-of-autops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rocedure-of-autops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rocedure-of-autops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rocedure-of-autops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rocedure-of-autops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ocedure-of-autops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rocedure-of-autops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rocedure-of-autops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rocedure-of-autops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rocedure-of-autops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rocedure-of-autops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rocedure-of-autops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rocedure-of-autops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rocedure-of-autops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rocedure-of-autops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rocedure-of-autops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ocedure-of-autops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rocedure-of-autops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ocedure-of-autops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ocedure-of-autop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ocedure-of-autops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ocedure-of-autops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2025-02-10T10:43:52Z</dcterms:modified>
  <cp:category/>
</cp:coreProperties>
</file>