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arbohydrat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arbohydrat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arbohydrat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arbohydrat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arbohydrat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arbohydrat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arbohydrat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arbohydrat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arbohydrat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arbohydrat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arbohydrat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arbohydrat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arbohydrat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arbohydrat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arbohydrat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arbohydrat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arbohydrat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arbohydrat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arbohydrat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arbohydrat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arbohydrat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arbohydrat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arbohydrat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arbohydrat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arbohydrat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arbohydrat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arbohydrat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arbohydrat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arbohydrat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arbohydrat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arbohydrat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arbohydrate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arbohydrate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arbohydrat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Carbohydrate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Carbohydrate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Carbohydrate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Carbohydrate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Carbohydrate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Carbohydrate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Carbohydrate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Carbohydrate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Carbohydrate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Carbohydrate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arbohydrat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Carbohydrate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Carbohydrate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Carbohydrate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arbohydrat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arbohydrat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arbohydrat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arbohydrat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2025-01-30T08:07:29Z</dcterms:modified>
  <cp:category/>
</cp:coreProperties>
</file>