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al-Fistul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al-Fistul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al-Fistul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al-Fistul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al-Fistul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al-Fistul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al-Fistul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al-Fistul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al-Fistul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al-Fistul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al-Fistul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al-Fistul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al-Fistul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al-Fistul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al-Fistul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al-Fistul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al-Fistul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al-Fistul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al-Fistul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al-Fistul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nal-Fistul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nal-Fistul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al-Fistul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nal-Fistul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nal-Fistul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nal-Fistul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al-Fistul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al-Fistul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al-Fistul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al-Fistul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al-Fistul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al-Fistul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