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Sexually-Transmitted-Diseases-STD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exually-Transmitted-Diseases-STD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exually-Transmitted-Diseases-STD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exually-Transmitted-Diseases-STD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exually-Transmitted-Diseases-STD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exually-Transmitted-Diseases-STD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exually-Transmitted-Diseases-STD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exually-Transmitted-Diseases-STD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exually-Transmitted-Diseases-STD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exually-Transmitted-Diseases-STD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exually-Transmitted-Diseases-STD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exually-Transmitted-Diseases-STD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exually-Transmitted-Diseases-STD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exually-Transmitted-Diseases-STD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exually-Transmitted-Diseases-STD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exually-Transmitted-Diseases-STD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exually-Transmitted-Diseases-STD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exually-Transmitted-Diseases-STD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exually-Transmitted-Diseases-STD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exually-Transmitted-Diseases-STD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exually-Transmitted-Diseases-STD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exually-Transmitted-Diseases-STD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exually-Transmitted-Diseases-STD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exually-Transmitted-Diseases-STD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exually-Transmitted-Diseases-STD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Sexually-Transmitted-Diseases-STD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Sexually-Transmitted-Diseases-ST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Sexually-Transmitted-Diseases-STD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Sexually-Transmitted-Diseases-STD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Sexually-Transmitted-Diseases-STD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Sexually-Transmitted-Diseases-STD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Sexually-Transmitted-Diseases-STD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Sexually-Transmitted-Diseases-STD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exually-Transmitted-Diseases-STD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Sexually-Transmitted-Diseases-STD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Sexually-Transmitted-Diseases-STD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Sexually-Transmitted-Diseases-STD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Sexually-Transmitted-Diseases-STD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Sexually-Transmitted-Diseases-STD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Sexually-Transmitted-Diseases-STD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Sexually-Transmitted-Diseases-STD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Sexually-Transmitted-Diseases-STD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Sexually-Transmitted-Diseases-STD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Sexually-Transmitted-Diseases-STD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exually-Transmitted-Diseases-STD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Sexually-Transmitted-Diseases-STD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Sexually-Transmitted-Diseases-STD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exually-Transmitted-Diseases-STD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exually-Transmitted-Diseases-STD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exually-Transmitted-Diseases-STD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exually-Transmitted-Diseases-STD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2025-02-10T10:24:26Z</dcterms:modified>
  <cp:category/>
</cp:coreProperties>
</file>