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llss-paeds-yr3-lymphoma2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llss-paeds-yr3-lymphoma2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llss-paeds-yr3-lymphoma2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llss-paeds-yr3-lymphoma2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llss-paeds-yr3-lymphoma2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llss-paeds-yr3-lymphoma2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llss-paeds-yr3-lymphoma2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llss-paeds-yr3-lymphoma2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llss-paeds-yr3-lymphoma2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llss-paeds-yr3-lymphoma2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llss-paeds-yr3-lymphoma2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llss-paeds-yr3-lymphoma2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llss-paeds-yr3-lymphoma2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llss-paeds-yr3-lymphoma2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ellss-paeds-yr3-lymphoma2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ellss-paeds-yr3-lymphoma2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ellss-paeds-yr3-lymphoma2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ellss-paeds-yr3-lymphoma2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ellss-paeds-yr3-lymphoma2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ellss-paeds-yr3-lymphoma2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ellss-paeds-yr3-lymphoma2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ellss-paeds-yr3-lymphoma2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llss-paeds-yr3-lymphoma2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ellss-paeds-yr3-lymphoma2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llss-paeds-yr3-lymphoma2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llss-paeds-yr3-lymphoma2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llss-paeds-yr3-lymphoma2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llss-paeds-yr3-lymphoma2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llss-paeds-yr3-lymphoma2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llss-paeds-yr3-lymphoma2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