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Gynaecology-Emergenci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Gynaecology-Emergenci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Gynaecology-Emergenci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Gynaecology-Emergenci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Gynaecology-Emergenci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Gynaecology-Emergenci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Gynaecology-Emergenci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Gynaecology-Emergenci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Gynaecology-Emergenci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Gynaecology-Emergenci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Gynaecology-Emergenci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Gynaecology-Emergenci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Gynaecology-Emergenci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Gynaecology-Emergenci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Gynaecology-Emergenci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Gynaecology-Emergenci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Gynaecology-Emergenci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Gynaecology-Emergenci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Gynaecology-Emergenci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Gynaecology-Emergenci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Gynaecology-Emergenci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Gynaecology-Emergenci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Gynaecology-Emergenci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Gynaecology-Emergenci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Gynaecology-Emergenci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Gynaecology-Emergenci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Gynaecology-Emergenci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Gynaecology-Emergenci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Gynaecology-Emergenci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Gynaecology-Emergenci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Gynaecology-Emergenci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Gynaecology-Emergenci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Gynaecology-Emergenci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Gynaecology-Emergenci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Gynaecology-Emergenci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Gynaecology-Emergenci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Gynaecology-Emergenci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Gynaecology-Emergenci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Gynaecology-Emergenci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Gynaecology-Emergenci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Gynaecology-Emergenci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Gynaecology-Emergenci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Gynaecology-Emergenci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Gynaecology-Emergenci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Gynaecology-Emergenci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Gynaecology-Emergenci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Gynaecology-Emergenci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Gynaecology-Emergenci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Gynaecology-Emergenci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Gynaecology-Emergenci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Gynaecology-Emergenci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Gynaecology-Emergenci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Gynaecology-Emergenci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Gynaecology-Emergenci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Gynaecology-Emergenci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Gynaecology-Emergenci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Gynaecology-Emergenci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Gynaecology-Emergencies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Gynaecology-Emergenci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Gynaecology-Emergenci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4-Gynaecology-Emergenci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Gynaecology-Emergenci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Gynaecology-Emergenci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Gynaecology-Emergenci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