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DENTAL-CARI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DENTAL-CARI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DENTAL-CARIES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DENTAL-CARIES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-DENTAL-CARIES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-DENTAL-CARIES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-DENTAL-CARIES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-DENTAL-CARIES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DENTAL-CARIES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-DENTAL-CARIES-10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-DENTAL-CARIES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-DENTAL-CARIES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DENTAL-CARI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-DENTAL-CARIES-1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-DENTAL-CARIES-1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-DENTAL-CARIES-1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-DENTAL-CARIES-1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-DENTAL-CARIES-1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DENTAL-CARI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DENTAL-CARI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DENTAL-CARI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DENTAL-CARI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DENTAL-CARI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DENTAL-CARI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DENTAL-CARI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DENTAL-CARI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DENTAL-CARI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DENTAL-CARI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DENTAL-CARI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DENTAL-CARI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DENTAL-CARI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DENTAL-CARI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DENTAL-CARI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DENTAL-CARI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DENTAL-CARI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DENTAL-CARI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DENTAL-CARI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DENTAL-CARI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DENTAL-CARI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DENTAL-CARI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DENTAL-CARI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DENTAL-CARI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DENTAL-CARI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DENTAL-CARI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DENTAL-CARI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DENTAL-CARI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DENTAL-CARI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DENTAL-CARI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DENTAL-CARI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DENTAL-CARI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DENTAL-CARI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DENTAL-CARI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DENTAL-CARI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DENTAL-CARI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DENTAL-CARI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DENTAL-CARI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DENTAL-CARI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DENTAL-CARI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DENTAL-CARI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DENTAL-CARI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DENTAL-CARI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DENTAL-CARI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DENTAL-CARI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DENTAL-CARI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DENTAL-CARI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DENTAL-CARI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DENTAL-CARI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DENTAL-CARI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DENTAL-CARI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DENTAL-CARI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DENTAL-CARI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DENTAL-CARI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DENTAL-CARI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DENTAL-CARI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DENTAL-CARI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DENTAL-CARI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DENTAL-CARI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DENTAL-CARI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DENTAL-CARI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DENTAL-CARI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DENTAL-CARI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DENTAL-CARI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DENTAL-CARI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DENTAL-CARI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DENTAL-CARIE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DENTAL-CARIE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DENTAL-CARIE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DENTAL-CARIE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DENTAL-CARIE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DENTAL-CARIE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DENTAL-CARIE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DENTAL-CARIE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DENTAL-CARI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DENTAL-CARIE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DENTAL-CARIE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DENTAL-CARIE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DENTAL-CARIE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DENTAL-CARIE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DENTAL-CARIE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DENTAL-CARIE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DENTAL-CARIE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DENTAL-CARIE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DENTAL-CARIE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DENTAL-CARI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DENTAL-CARIES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DENTAL-CARIES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DENTAL-CARIES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DENTAL-CARIES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DENTAL-CARIES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DENTAL-CARIES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DENTAL-CARIES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DENTAL-CARIES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DENTAL-CARIES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DENTAL-CARIES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2025-02-10T09:06:01Z</dcterms:modified>
  <cp:category/>
</cp:coreProperties>
</file>