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nal-diseases-2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nal-diseases-2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nal-diseases-2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nal-diseases-2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nal-diseases-2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nal-diseases-2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nal-diseases-2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nal-diseases-2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nal-diseases-2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nal-diseases-2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nal-diseases-2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nal-diseases-2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nal-diseases-2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nal-diseases-2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nal-diseases-2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nal-diseases-2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enal-diseases-2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enal-diseases-2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enal-diseases-2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enal-diseases-2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Renal-diseases-2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Renal-diseases-2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nal-diseases-2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Renal-diseases-2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Renal-diseases-2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nal-diseases-2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nal-diseases-2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nal-diseases-2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nal-diseases-2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nal-diseases-2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nal-diseases-2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