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stational-trophoblastic-dise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stational-trophoblastic-dise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stational-trophoblastic-dise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stational-trophoblastic-dise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stational-trophoblastic-dise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stational-trophoblastic-dise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stational-trophoblastic-dise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stational-trophoblastic-dise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stational-trophoblastic-dise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stational-trophoblastic-dise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stational-trophoblastic-dise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stational-trophoblastic-dise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stational-trophoblastic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stational-trophoblastic-dise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stational-trophoblastic-dise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estational-trophoblastic-disea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estational-trophoblastic-disea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estational-trophoblastic-disea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estational-trophoblastic-disea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stational-trophoblastic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stational-trophoblastic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stational-trophoblastic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stational-trophoblastic-dise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stational-trophoblastic-dise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stational-trophoblastic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stational-trophoblastic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