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CID-BASE-BALA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CID-BASE-BALA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CID-BASE-BALA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CID-BASE-BALA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CID-BASE-BALA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CID-BASE-BALA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CID-BASE-BALA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CID-BASE-BALA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CID-BASE-BALA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CID-BASE-BALA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CID-BASE-BALA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CID-BASE-BALA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CID-BASE-BALA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CID-BASE-BALA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CID-BASE-BALA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CID-BASE-BALA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CID-BASE-BALA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CID-BASE-BALA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CID-BASE-BALA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CID-BASE-BALA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CID-BASE-BALA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CID-BASE-BALA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CID-BASE-BALA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CID-BASE-BALA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CID-BASE-BALA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CID-BASE-BALA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CID-BASE-BALA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CID-BASE-BALA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CID-BASE-BALA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CID-BASE-BALA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CID-BASE-BALA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CID-BASE-BALA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CID-BASE-BALA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CID-BASE-BALA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CID-BASE-BALA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CID-BASE-BALA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CID-BASE-BALA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CID-BASE-BALA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CID-BASE-BALA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CID-BASE-BALA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CID-BASE-BALA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CID-BASE-BALAN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CID-BASE-BALAN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CID-BASE-BALAN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CID-BASE-BALA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CID-BASE-BALAN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CID-BASE-BALANC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CID-BASE-BALANC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CID-BASE-BALANC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CID-BASE-BALANC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CID-BASE-BALANC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CID-BASE-BALA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CID-BASE-BALA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CID-BASE-BALA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CID-BASE-BALA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