
<file path=[Content_Types].xml><?xml version="1.0" encoding="utf-8"?>
<Types xmlns="http://schemas.openxmlformats.org/package/2006/content-types">
  <Default Extension="bin" ContentType="application/vnd.openxmlformats-officedocument.presentationml.printerSettings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'1.0' encoding='UTF-8' standalone='yes'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4" d="100"/>
          <a:sy n="124" d="100"/>
        </p:scale>
        <p:origin x="-1512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'1.0' encoding='UTF-8' standalone='yes'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printerSettings" Target="printerSettings/printerSettings1.bin"/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9" Type="http://schemas.openxmlformats.org/officeDocument/2006/relationships/slide" Target="slides/slide3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30" Type="http://schemas.openxmlformats.org/officeDocument/2006/relationships/slide" Target="slides/slide24.xml"/><Relationship Id="rId31" Type="http://schemas.openxmlformats.org/officeDocument/2006/relationships/slide" Target="slides/slide25.xml"/><Relationship Id="rId32" Type="http://schemas.openxmlformats.org/officeDocument/2006/relationships/slide" Target="slides/slide26.xml"/><Relationship Id="rId33" Type="http://schemas.openxmlformats.org/officeDocument/2006/relationships/slide" Target="slides/slide27.xml"/></Relationships>
</file>

<file path=ppt/slideLayouts/_rels/slideLayout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'1.0' encoding='UTF-8' standalone='yes'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1/27/13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g"/></Relationships>
</file>

<file path=ppt/slides/_rels/slide1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jpg"/></Relationships>
</file>

<file path=ppt/slides/_rels/slide1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jpg"/></Relationships>
</file>

<file path=ppt/slides/_rels/slide1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jpg"/></Relationships>
</file>

<file path=ppt/slides/_rels/slide1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jpg"/></Relationships>
</file>

<file path=ppt/slides/_rels/slide1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jpg"/></Relationships>
</file>

<file path=ppt/slides/_rels/slide1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jpg"/></Relationships>
</file>

<file path=ppt/slides/_rels/slide1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6.jpg"/></Relationships>
</file>

<file path=ppt/slides/_rels/slide1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7.jpg"/></Relationships>
</file>

<file path=ppt/slides/_rels/slide1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8.jpg"/></Relationships>
</file>

<file path=ppt/slides/_rels/slide1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9.jpg"/></Relationships>
</file>

<file path=ppt/slides/_rels/slide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jpg"/></Relationships>
</file>

<file path=ppt/slides/_rels/slide20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0.jpg"/></Relationships>
</file>

<file path=ppt/slides/_rels/slide21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1.jpg"/></Relationships>
</file>

<file path=ppt/slides/_rels/slide22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2.jpg"/></Relationships>
</file>

<file path=ppt/slides/_rels/slide2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3.jpg"/></Relationships>
</file>

<file path=ppt/slides/_rels/slide2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4.jpg"/></Relationships>
</file>

<file path=ppt/slides/_rels/slide2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5.jpg"/></Relationships>
</file>

<file path=ppt/slides/_rels/slide2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6.jpg"/></Relationships>
</file>

<file path=ppt/slides/_rels/slide2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7.jpg"/></Relationships>
</file>

<file path=ppt/slides/_rels/slide3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g"/></Relationships>
</file>

<file path=ppt/slides/_rels/slide4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g"/></Relationships>
</file>

<file path=ppt/slides/_rels/slide5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g"/></Relationships>
</file>

<file path=ppt/slides/_rels/slide6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g"/></Relationships>
</file>

<file path=ppt/slides/_rels/slide7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jpg"/></Relationships>
</file>

<file path=ppt/slides/_rels/slide8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jpg"/></Relationships>
</file>

<file path=ppt/slides/_rels/slide9.xml.rels><?xml version='1.0' encoding='UTF-8' standalone='yes'?>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jpg"/>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1-Resuscitation-of-new-born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0-Resuscitation-of-new-born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1-Resuscitation-of-new-born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2-Resuscitation-of-new-born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3-Resuscitation-of-new-born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4-Resuscitation-of-new-born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5-Resuscitation-of-new-born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6-Resuscitation-of-new-born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7-Resuscitation-of-new-born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8-Resuscitation-of-new-born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19-Resuscitation-of-new-born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2-Resuscitation-of-new-born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0-Resuscitation-of-new-born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1-Resuscitation-of-new-born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2-Resuscitation-of-new-born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3-Resuscitation-of-new-born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4-Resuscitation-of-new-born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5-Resuscitation-of-new-born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6-Resuscitation-of-new-born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27-Resuscitation-of-new-born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3-Resuscitation-of-new-born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4-Resuscitation-of-new-born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5-Resuscitation-of-new-born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6-Resuscitation-of-new-born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7-Resuscitation-of-new-born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8-Resuscitation-of-new-born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/>
      <p:pic>
        <p:nvPicPr>
          <p:cNvPr id="2" name="Picture 1" descr="09-Resuscitation-of-new-born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Macintosh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Steve Canny</cp:lastModifiedBy>
  <cp:revision>1</cp:revision>
  <dcterms:created xsi:type="dcterms:W3CDTF">2013-01-27T09:14:16Z</dcterms:created>
  <dcterms:modified xsi:type="dcterms:W3CDTF">2013-01-27T09:15:58Z</dcterms:modified>
  <cp:category/>
</cp:coreProperties>
</file>