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  <p:sldId id="282" r:id="rId3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20" Type="http://schemas.openxmlformats.org/officeDocument/2006/relationships/slide" Target="slides/slide14.xml"/><Relationship Id="rId21" Type="http://schemas.openxmlformats.org/officeDocument/2006/relationships/slide" Target="slides/slide15.xml"/><Relationship Id="rId22" Type="http://schemas.openxmlformats.org/officeDocument/2006/relationships/slide" Target="slides/slide16.xml"/><Relationship Id="rId23" Type="http://schemas.openxmlformats.org/officeDocument/2006/relationships/slide" Target="slides/slide17.xml"/><Relationship Id="rId24" Type="http://schemas.openxmlformats.org/officeDocument/2006/relationships/slide" Target="slides/slide18.xml"/><Relationship Id="rId25" Type="http://schemas.openxmlformats.org/officeDocument/2006/relationships/slide" Target="slides/slide19.xml"/><Relationship Id="rId26" Type="http://schemas.openxmlformats.org/officeDocument/2006/relationships/slide" Target="slides/slide20.xml"/><Relationship Id="rId27" Type="http://schemas.openxmlformats.org/officeDocument/2006/relationships/slide" Target="slides/slide21.xml"/><Relationship Id="rId28" Type="http://schemas.openxmlformats.org/officeDocument/2006/relationships/slide" Target="slides/slide22.xml"/><Relationship Id="rId29" Type="http://schemas.openxmlformats.org/officeDocument/2006/relationships/slide" Target="slides/slide23.xml"/><Relationship Id="rId30" Type="http://schemas.openxmlformats.org/officeDocument/2006/relationships/slide" Target="slides/slide24.xml"/><Relationship Id="rId31" Type="http://schemas.openxmlformats.org/officeDocument/2006/relationships/slide" Target="slides/slide25.xml"/><Relationship Id="rId32" Type="http://schemas.openxmlformats.org/officeDocument/2006/relationships/slide" Target="slides/slide26.xml"/><Relationship Id="rId33" Type="http://schemas.openxmlformats.org/officeDocument/2006/relationships/slide" Target="slides/slide27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jpg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.jpg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2.jpg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3.jpg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4.jpg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5.jpg"/></Relationships>
</file>

<file path=ppt/slides/_rels/slide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6.jpg"/></Relationships>
</file>

<file path=ppt/slides/_rels/slide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7.jpg"/></Relationships>
</file>

<file path=ppt/slides/_rels/slide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8.jpg"/></Relationships>
</file>

<file path=ppt/slides/_rels/slide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9.jp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_rels/slide2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0.jpg"/></Relationships>
</file>

<file path=ppt/slides/_rels/slide2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1.jpg"/></Relationships>
</file>

<file path=ppt/slides/_rels/slide2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2.jpg"/></Relationships>
</file>

<file path=ppt/slides/_rels/slide2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3.jpg"/></Relationships>
</file>

<file path=ppt/slides/_rels/slide2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4.jpg"/></Relationships>
</file>

<file path=ppt/slides/_rels/slide2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5.jpg"/></Relationships>
</file>

<file path=ppt/slides/_rels/slide2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6.jpg"/></Relationships>
</file>

<file path=ppt/slides/_rels/slide2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7.jp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jpg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jpg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jpg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1-Resuscitation-of-new-born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0-Resuscitation-of-new-born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1-Resuscitation-of-new-born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2-Resuscitation-of-new-born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3-Resuscitation-of-new-born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4-Resuscitation-of-new-born-1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5-Resuscitation-of-new-born-1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6-Resuscitation-of-new-born-1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7-Resuscitation-of-new-born-1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8-Resuscitation-of-new-born-1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9-Resuscitation-of-new-born-1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2-Resuscitation-of-new-born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0-Resuscitation-of-new-born-2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1-Resuscitation-of-new-born-2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2-Resuscitation-of-new-born-2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3-Resuscitation-of-new-born-2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4-Resuscitation-of-new-born-2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5-Resuscitation-of-new-born-2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6-Resuscitation-of-new-born-2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7-Resuscitation-of-new-born-2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3-Resuscitation-of-new-born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4-Resuscitation-of-new-born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5-Resuscitation-of-new-born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6-Resuscitation-of-new-born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7-Resuscitation-of-new-born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8-Resuscitation-of-new-born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9-Resuscitation-of-new-born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