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2-1-Chemotherapy-and-antimicrobial-age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2-1-Chemotherapy-and-antimicrobial-agen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2-1-Chemotherapy-and-antimicrobial-agen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2-1-Chemotherapy-and-antimicrobial-agen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2-1-Chemotherapy-and-antimicrobial-agen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2-1-Chemotherapy-and-antimicrobial-agen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2-1-Chemotherapy-and-antimicrobial-agen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2-1-Chemotherapy-and-antimicrobial-agen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2-1-Chemotherapy-and-antimicrobial-agen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2-1-Chemotherapy-and-antimicrobial-agen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2-1-Chemotherapy-and-antimicrobial-agen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2-1-Chemotherapy-and-antimicrobial-age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2-1-Chemotherapy-and-antimicrobial-agen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2-1-Chemotherapy-and-antimicrobial-agen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2-1-Chemotherapy-and-antimicrobial-agent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2-1-Chemotherapy-and-antimicrobial-agent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2-1-Chemotherapy-and-antimicrobial-agent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2-1-Chemotherapy-and-antimicrobial-agent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2-1-Chemotherapy-and-antimicrobial-agent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2-1-Chemotherapy-and-antimicrobial-agent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2-1-Chemotherapy-and-antimicrobial-agent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2-1-Chemotherapy-and-antimicrobial-agent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2-1-Chemotherapy-and-antimicrobial-age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2-1-Chemotherapy-and-antimicrobial-agent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2-1-Chemotherapy-and-antimicrobial-agent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2-1-Chemotherapy-and-antimicrobial-age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2-1-Chemotherapy-and-antimicrobial-age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2-1-Chemotherapy-and-antimicrobial-age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2-1-Chemotherapy-and-antimicrobial-age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2-1-Chemotherapy-and-antimicrobial-age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2-1-Chemotherapy-and-antimicrobial-age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