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Gastro-intestinal-system-analgesic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Gastro-intestinal-system-analgesic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Gastro-intestinal-system-analgesic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Gastro-intestinal-system-analgesic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Gastro-intestinal-system-analgesic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Gastro-intestinal-system-analgesic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Gastro-intestinal-system-analgesic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Gastro-intestinal-system-analgesic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Gastro-intestinal-system-analgesic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Gastro-intestinal-system-analgesic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Gastro-intestinal-system-analgesic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Gastro-intestinal-system-analgesic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Gastro-intestinal-system-analgesic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Gastro-intestinal-system-analgesic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Gastro-intestinal-system-analgesic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Gastro-intestinal-system-analgesic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Gastro-intestinal-system-analgesic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Gastro-intestinal-system-analgesic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Gastro-intestinal-system-analgesic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Gastro-intestinal-system-analgesic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Gastro-intestinal-system-analgesic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Gastro-intestinal-system-analgesic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Gastro-intestinal-system-analgesic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Gastro-intestinal-system-analgesic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Gastro-intestinal-system-analgesic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Gastro-intestinal-system-analgesic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Gastro-intestinal-system-analgesic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