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Liver-Flukes-and-Intestinal-Fluke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Liver-Flukes-and-Intestinal-Fluke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Liver-Flukes-and-Intestinal-Fluke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Liver-Flukes-and-Intestinal-Fluke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Liver-Flukes-and-Intestinal-Fluke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Liver-Flukes-and-Intestinal-Fluke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Liver-Flukes-and-Intestinal-Fluke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Liver-Flukes-and-Intestinal-Fluke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Liver-Flukes-and-Intestinal-Fluke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Liver-Flukes-and-Intestinal-Fluke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Liver-Flukes-and-Intestinal-Fluke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Liver-Flukes-and-Intestinal-Fluke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Liver-Flukes-and-Intestinal-Fluke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Liver-Flukes-and-Intestinal-Fluke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Liver-Flukes-and-Intestinal-Fluke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Liver-Flukes-and-Intestinal-Flukes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Liver-Flukes-and-Intestinal-Flukes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Liver-Flukes-and-Intestinal-Flukes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Liver-Flukes-and-Intestinal-Fluke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Liver-Flukes-and-Intestinal-Fluke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Liver-Flukes-and-Intestinal-Fluke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Liver-Flukes-and-Intestinal-Fluke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Liver-Flukes-and-Intestinal-Fluke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Liver-Flukes-and-Intestinal-Fluke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Liver-Flukes-and-Intestinal-Fluke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