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Disorders-of-pleur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Disorders-of-pleur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Disorders-of-pleur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Disorders-of-pleur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Disorders-of-pleur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Disorders-of-pleur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Disorders-of-pleur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Disorders-of-pleur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Disorders-of-pleur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Disorders-of-pleur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Disorders-of-pleur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Disorders-of-pleur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Disorders-of-pleur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Disorders-of-pleur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Disorders-of-pleur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Disorders-of-pleur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Disorders-of-pleur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Disorders-of-pleura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Disorders-of-pleura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Disorders-of-pleur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Disorders-of-pleur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Disorders-of-pleur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Disorders-of-pleur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Disorders-of-pleur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Disorders-of-pleur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Disorders-of-pleur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