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Raising-the-Bar-New-Expectations-in-Forensic-Scienc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Raising-the-Bar-New-Expectations-in-Forensic-Scienc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Raising-the-Bar-New-Expectations-in-Forensic-Scienc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Raising-the-Bar-New-Expectations-in-Forensic-Scienc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Raising-the-Bar-New-Expectations-in-Forensic-Scienc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Raising-the-Bar-New-Expectations-in-Forensic-Scienc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Raising-the-Bar-New-Expectations-in-Forensic-Scienc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Raising-the-Bar-New-Expectations-in-Forensic-Scienc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Raising-the-Bar-New-Expectations-in-Forensic-Scienc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Raising-the-Bar-New-Expectations-in-Forensic-Scienc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Raising-the-Bar-New-Expectations-in-Forensic-Scienc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Raising-the-Bar-New-Expectations-in-Forensic-Scienc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Raising-the-Bar-New-Expectations-in-Forensic-Scienc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Raising-the-Bar-New-Expectations-in-Forensic-Scienc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Raising-the-Bar-New-Expectations-in-Forensic-Scienc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Raising-the-Bar-New-Expectations-in-Forensic-Scienc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Raising-the-Bar-New-Expectations-in-Forensic-Scienc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