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2" r:id="rId33"/>
    <p:sldId id="283" r:id="rId34"/>
    <p:sldId id="284" r:id="rId3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Relationship Id="rId27" Type="http://schemas.openxmlformats.org/officeDocument/2006/relationships/slide" Target="slides/slide21.xml"/><Relationship Id="rId28" Type="http://schemas.openxmlformats.org/officeDocument/2006/relationships/slide" Target="slides/slide22.xml"/><Relationship Id="rId29" Type="http://schemas.openxmlformats.org/officeDocument/2006/relationships/slide" Target="slides/slide23.xml"/><Relationship Id="rId30" Type="http://schemas.openxmlformats.org/officeDocument/2006/relationships/slide" Target="slides/slide24.xml"/><Relationship Id="rId31" Type="http://schemas.openxmlformats.org/officeDocument/2006/relationships/slide" Target="slides/slide25.xml"/><Relationship Id="rId32" Type="http://schemas.openxmlformats.org/officeDocument/2006/relationships/slide" Target="slides/slide26.xml"/><Relationship Id="rId33" Type="http://schemas.openxmlformats.org/officeDocument/2006/relationships/slide" Target="slides/slide27.xml"/><Relationship Id="rId34" Type="http://schemas.openxmlformats.org/officeDocument/2006/relationships/slide" Target="slides/slide28.xml"/><Relationship Id="rId35" Type="http://schemas.openxmlformats.org/officeDocument/2006/relationships/slide" Target="slides/slide29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0.jp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1.jp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2.jp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3.jp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4.jp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5.jpg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6.jpg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7.jpg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8.jpg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9.jp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0.jpg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1.jpg"/></Relationships>
</file>

<file path=ppt/slides/_rels/slide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2.jpg"/></Relationships>
</file>

<file path=ppt/slides/_rels/slide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3.jpg"/></Relationships>
</file>

<file path=ppt/slides/_rels/slide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4.jpg"/></Relationships>
</file>

<file path=ppt/slides/_rels/slide2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5.jpg"/></Relationships>
</file>

<file path=ppt/slides/_rels/slide2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6.jpg"/></Relationships>
</file>

<file path=ppt/slides/_rels/slide2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7.jpg"/></Relationships>
</file>

<file path=ppt/slides/_rels/slide2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8.jpg"/></Relationships>
</file>

<file path=ppt/slides/_rels/slide2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9.jp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jp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jp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jp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.jp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1-Lip-splitting-incisions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0-Lip-splitting-incisions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1-Lip-splitting-incisions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2-Lip-splitting-incisions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3-Lip-splitting-incisions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4-Lip-splitting-incisions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5-Lip-splitting-incisions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6-Lip-splitting-incisions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7-Lip-splitting-incisions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8-Lip-splitting-incisions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9-Lip-splitting-incisions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2-Lip-splitting-incisions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0-Lip-splitting-incisions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1-Lip-splitting-incisions-2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2-Lip-splitting-incisions-2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3-Lip-splitting-incisions-2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4-Lip-splitting-incisions-2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5-Lip-splitting-incisions-2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6-Lip-splitting-incisions-2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7-Lip-splitting-incisions-2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8-Lip-splitting-incisions-2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9-Lip-splitting-incisions-2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3-Lip-splitting-incisions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4-Lip-splitting-incisions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5-Lip-splitting-incisions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6-Lip-splitting-incisions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7-Lip-splitting-incisions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8-Lip-splitting-incisions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9-Lip-splitting-incisions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