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ip-splitting-incisio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ip-splitting-incisio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ip-splitting-incisio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ip-splitting-incisio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ip-splitting-incisio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ip-splitting-incisio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ip-splitting-incisio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ip-splitting-incisio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ip-splitting-incisio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ip-splitting-incisio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ip-splitting-incisio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ip-splitting-incisio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ip-splitting-incisio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ip-splitting-incisio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ip-splitting-incisio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ip-splitting-incision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ip-splitting-incision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ip-splitting-incision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Lip-splitting-incision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Lip-splitting-incision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Lip-splitting-incision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Lip-splitting-incision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ip-splitting-incisio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ip-splitting-incis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ip-splitting-incisio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ip-splitting-incisio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ip-splitting-incisio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ip-splitting-incisio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ip-splitting-incisio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