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NATOMY-OF-THYROID-AND-PARATHYROID-GLAND-pptx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NATOMY-OF-THYROID-AND-PARATHYROID-GLAND-pptx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NATOMY-OF-THYROID-AND-PARATHYROID-GLAND-pptx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NATOMY-OF-THYROID-AND-PARATHYROID-GLAND-pptx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NATOMY-OF-THYROID-AND-PARATHYROID-GLAND-pptx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NATOMY-OF-THYROID-AND-PARATHYROID-GLAND-pptx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NATOMY-OF-THYROID-AND-PARATHYROID-GLAND-pptx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NATOMY-OF-THYROID-AND-PARATHYROID-GLAND-pptx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NATOMY-OF-THYROID-AND-PARATHYROID-GLAND-pptx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NATOMY-OF-THYROID-AND-PARATHYROID-GLAND-pptx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NATOMY-OF-THYROID-AND-PARATHYROID-GLAND-pptx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NATOMY-OF-THYROID-AND-PARATHYROID-GLAND-pptx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NATOMY-OF-THYROID-AND-PARATHYROID-GLAND-pptx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NATOMY-OF-THYROID-AND-PARATHYROID-GLAND-pptx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NATOMY-OF-THYROID-AND-PARATHYROID-GLAND-pptx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NATOMY-OF-THYROID-AND-PARATHYROID-GLAND-pptx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NATOMY-OF-THYROID-AND-PARATHYROID-GLAND-pptx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NATOMY-OF-THYROID-AND-PARATHYROID-GLAND-pptx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NATOMY-OF-THYROID-AND-PARATHYROID-GLAND-pptx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NATOMY-OF-THYROID-AND-PARATHYROID-GLAND-pptx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NATOMY-OF-THYROID-AND-PARATHYROID-GLAND-pptx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NATOMY-OF-THYROID-AND-PARATHYROID-GLAND-pptx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NATOMY-OF-THYROID-AND-PARATHYROID-GLAND-pptx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NATOMY-OF-THYROID-AND-PARATHYROID-GLAND-pptx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NATOMY-OF-THYROID-AND-PARATHYROID-GLAND-pptx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NATOMY-OF-THYROID-AND-PARATHYROID-GLAND-pptx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NATOMY-OF-THYROID-AND-PARATHYROID-GLAND-pptx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ANATOMY-OF-THYROID-AND-PARATHYROID-GLAND-pptx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ANATOMY-OF-THYROID-AND-PARATHYROID-GLAND-pptx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ANATOMY-OF-THYROID-AND-PARATHYROID-GLAND-pptx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ANATOMY-OF-THYROID-AND-PARATHYROID-GLAND-pptx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ANATOMY-OF-THYROID-AND-PARATHYROID-GLAND-pptx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ANATOMY-OF-THYROID-AND-PARATHYROID-GLAND-pptx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NATOMY-OF-THYROID-AND-PARATHYROID-GLAND-pptx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ANATOMY-OF-THYROID-AND-PARATHYROID-GLAND-pptx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ANATOMY-OF-THYROID-AND-PARATHYROID-GLAND-pptx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ANATOMY-OF-THYROID-AND-PARATHYROID-GLAND-pptx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ANATOMY-OF-THYROID-AND-PARATHYROID-GLAND-pptx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ANATOMY-OF-THYROID-AND-PARATHYROID-GLAND-pptx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ANATOMY-OF-THYROID-AND-PARATHYROID-GLAND-pptx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ANATOMY-OF-THYROID-AND-PARATHYROID-GLAND-pptx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ANATOMY-OF-THYROID-AND-PARATHYROID-GLAND-pptx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ANATOMY-OF-THYROID-AND-PARATHYROID-GLAND-pptx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ANATOMY-OF-THYROID-AND-PARATHYROID-GLAND-pptx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NATOMY-OF-THYROID-AND-PARATHYROID-GLAND-pptx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ANATOMY-OF-THYROID-AND-PARATHYROID-GLAND-pptx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1-ANATOMY-OF-THYROID-AND-PARATHYROID-GLAND-pptx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2-ANATOMY-OF-THYROID-AND-PARATHYROID-GLAND-pptx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3-ANATOMY-OF-THYROID-AND-PARATHYROID-GLAND-pptx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4-ANATOMY-OF-THYROID-AND-PARATHYROID-GLAND-pptx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5-ANATOMY-OF-THYROID-AND-PARATHYROID-GLAND-pptx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6-ANATOMY-OF-THYROID-AND-PARATHYROID-GLAND-pptx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7-ANATOMY-OF-THYROID-AND-PARATHYROID-GLAND-pptx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8-ANATOMY-OF-THYROID-AND-PARATHYROID-GLAND-pptx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9-ANATOMY-OF-THYROID-AND-PARATHYROID-GLAND-pptx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NATOMY-OF-THYROID-AND-PARATHYROID-GLAND-pptx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0-ANATOMY-OF-THYROID-AND-PARATHYROID-GLAND-pptx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1-ANATOMY-OF-THYROID-AND-PARATHYROID-GLAND-pptx-6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2-ANATOMY-OF-THYROID-AND-PARATHYROID-GLAND-pptx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3-ANATOMY-OF-THYROID-AND-PARATHYROID-GLAND-pptx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NATOMY-OF-THYROID-AND-PARATHYROID-GLAND-pptx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NATOMY-OF-THYROID-AND-PARATHYROID-GLAND-pptx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NATOMY-OF-THYROID-AND-PARATHYROID-GLAND-pptx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