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Relationship Id="rId27" Type="http://schemas.openxmlformats.org/officeDocument/2006/relationships/slide" Target="slides/slide21.xml"/><Relationship Id="rId28" Type="http://schemas.openxmlformats.org/officeDocument/2006/relationships/slide" Target="slides/slide22.xml"/><Relationship Id="rId29" Type="http://schemas.openxmlformats.org/officeDocument/2006/relationships/slide" Target="slides/slide23.xml"/><Relationship Id="rId30" Type="http://schemas.openxmlformats.org/officeDocument/2006/relationships/slide" Target="slides/slide24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0.jp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1.jp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2.jp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3.jp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4.jp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5.jpg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6.jpg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7.jpg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8.jpg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9.jp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0.jpg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1.jpg"/></Relationships>
</file>

<file path=ppt/slides/_rels/slide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2.jpg"/></Relationships>
</file>

<file path=ppt/slides/_rels/slide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3.jpg"/></Relationships>
</file>

<file path=ppt/slides/_rels/slide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4.jp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jp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jp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jp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.jp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1-Vibrio-cholerae-non-01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0-Vibrio-cholerae-non-01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1-Vibrio-cholerae-non-01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2-Vibrio-cholerae-non-01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3-Vibrio-cholerae-non-01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4-Vibrio-cholerae-non-01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5-Vibrio-cholerae-non-01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6-Vibrio-cholerae-non-01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7-Vibrio-cholerae-non-01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8-Vibrio-cholerae-non-01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9-Vibrio-cholerae-non-01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2-Vibrio-cholerae-non-01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0-Vibrio-cholerae-non-01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1-Vibrio-cholerae-non-01-2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2-Vibrio-cholerae-non-01-2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3-Vibrio-cholerae-non-01-2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4-Vibrio-cholerae-non-01-2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3-Vibrio-cholerae-non-01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4-Vibrio-cholerae-non-01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5-Vibrio-cholerae-non-01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6-Vibrio-cholerae-non-01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7-Vibrio-cholerae-non-01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8-Vibrio-cholerae-non-01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9-Vibrio-cholerae-non-01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