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rotien-calorie-malnutrition-amp-starv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rotien-calorie-malnutrition-amp-starv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rotien-calorie-malnutrition-amp-starv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rotien-calorie-malnutrition-amp-starv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rotien-calorie-malnutrition-amp-starv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rotien-calorie-malnutrition-amp-starv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rotien-calorie-malnutrition-amp-starv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rotien-calorie-malnutrition-amp-starv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rotien-calorie-malnutrition-amp-starv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rotien-calorie-malnutrition-amp-starv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rotien-calorie-malnutrition-amp-starv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rotien-calorie-malnutrition-amp-starv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rotien-calorie-malnutrition-amp-starv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Protien-calorie-malnutrition-amp-starv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Protien-calorie-malnutrition-amp-starv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Protien-calorie-malnutrition-amp-starv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Protien-calorie-malnutrition-amp-starv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Protien-calorie-malnutrition-amp-starv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Protien-calorie-malnutrition-amp-starv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Protien-calorie-malnutrition-amp-starv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Protien-calorie-malnutrition-amp-starv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Protien-calorie-malnutrition-amp-starv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rotien-calorie-malnutrition-amp-starv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Protien-calorie-malnutrition-amp-starv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Protien-calorie-malnutrition-amp-starva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Protien-calorie-malnutrition-amp-starv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Protien-calorie-malnutrition-amp-starv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Protien-calorie-malnutrition-amp-starva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Protien-calorie-malnutrition-amp-starvati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Protien-calorie-malnutrition-amp-starvatio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Protien-calorie-malnutrition-amp-starvation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Protien-calorie-malnutrition-amp-starvation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Protien-calorie-malnutrition-amp-starvation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rotien-calorie-malnutrition-amp-starv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Protien-calorie-malnutrition-amp-starvation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Protien-calorie-malnutrition-amp-starvation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rotien-calorie-malnutrition-amp-starv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rotien-calorie-malnutrition-amp-starv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rotien-calorie-malnutrition-amp-starv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rotien-calorie-malnutrition-amp-starv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rotien-calorie-malnutrition-amp-starv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2025-02-19T17:38:14Z</dcterms:modified>
  <cp:category/>
</cp:coreProperties>
</file>