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daptive-Immune-Response-to-Viral-Infection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daptive-Immune-Response-to-Viral-Infection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daptive-Immune-Response-to-Viral-Infection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daptive-Immune-Response-to-Viral-Infection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daptive-Immune-Response-to-Viral-Infection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daptive-Immune-Response-to-Viral-Infection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daptive-Immune-Response-to-Viral-Infection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daptive-Immune-Response-to-Viral-Infection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daptive-Immune-Response-to-Viral-Infection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daptive-Immune-Response-to-Viral-Infection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daptive-Immune-Response-to-Viral-Infection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daptive-Immune-Response-to-Viral-Infection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daptive-Immune-Response-to-Viral-Infection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daptive-Immune-Response-to-Viral-Infection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daptive-Immune-Response-to-Viral-Infection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daptive-Immune-Response-to-Viral-Infection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daptive-Immune-Response-to-Viral-Infection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daptive-Immune-Response-to-Viral-Infection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daptive-Immune-Response-to-Viral-Infection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daptive-Immune-Response-to-Viral-Infection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daptive-Immune-Response-to-Viral-Infection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daptive-Immune-Response-to-Viral-Infection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daptive-Immune-Response-to-Viral-Infection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daptive-Immune-Response-to-Viral-Infection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daptive-Immune-Response-to-Viral-Infection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daptive-Immune-Response-to-Viral-Infection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daptive-Immune-Response-to-Viral-Infection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daptive-Immune-Response-to-Viral-Infection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daptive-Immune-Response-to-Viral-Infection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daptive-Immune-Response-to-Viral-Infection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daptive-Immune-Response-to-Viral-Infection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Adaptive-Immune-Response-to-Viral-Infection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Adaptive-Immune-Response-to-Viral-Infection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daptive-Immune-Response-to-Viral-Infection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Adaptive-Immune-Response-to-Viral-Infection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Adaptive-Immune-Response-to-Viral-Infection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Adaptive-Immune-Response-to-Viral-Infection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Adaptive-Immune-Response-to-Viral-Infection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Adaptive-Immune-Response-to-Viral-Infection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Adaptive-Immune-Response-to-Viral-Infection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Adaptive-Immune-Response-to-Viral-Infection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Adaptive-Immune-Response-to-Viral-Infection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Adaptive-Immune-Response-to-Viral-Infection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daptive-Immune-Response-to-Viral-Infection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daptive-Immune-Response-to-Viral-Infection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daptive-Immune-Response-to-Viral-Infection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daptive-Immune-Response-to-Viral-Infection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daptive-Immune-Response-to-Viral-Infection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