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Face-Presenta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Face-Presenta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Face-Presenta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Face-Presenta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Face-Presenta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Face-Presenta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Face-Presenta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Face-Presenta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Face-Presenta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Face-Presenta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Face-Presenta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Face-Presenta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Face-Presenta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Face-Presenta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Face-Presentat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Face-Presentatio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Face-Presenta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Face-Presentatio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Face-Presentatio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Face-Presentation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Face-Presentation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Face-Presentation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Face-Presenta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Face-Presentation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Face-Presentation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Face-Presentation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Face-Presentation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Face-Presentation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Face-Presentation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Face-Presentation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Face-Presentation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Face-Presentation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Face-Presenta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Face-Present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Face-Presenta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Face-Presenta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Face-Presenta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Face-Presenta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