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ace-Presen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ace-Presen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ace-Presen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ace-Presen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ace-Presen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ace-Presen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ace-Presen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ace-Presen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ace-Present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ace-Present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ace-Present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ace-Presen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ace-Present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ace-Present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ace-Present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ace-Present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ace-Present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ace-Present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ace-Present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ace-Present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ace-Present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ace-Present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ace-Presen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ace-Present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ace-Present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ace-Present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Face-Present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Face-Present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Face-Present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Face-Present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Face-Presentatio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Face-Presentatio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ace-Presen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ace-Presen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ace-Presen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ace-Presen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ace-Presen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ace-Presen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