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treptococcus-160915064757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treptococcus-160915064757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treptococcus-160915064757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treptococcus-160915064757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treptococcus-160915064757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treptococcus-160915064757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treptococcus-160915064757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treptococcus-160915064757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treptococcus-160915064757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treptococcus-160915064757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treptococcus-160915064757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treptococcus-160915064757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treptococcus-160915064757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treptococcus-160915064757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treptococcus-160915064757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treptococcus-160915064757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treptococcus-160915064757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treptococcus-160915064757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treptococcus-160915064757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treptococcus-160915064757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treptococcus-160915064757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treptococcus-160915064757-pdf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treptococcus-160915064757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treptococcus-160915064757-pdf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treptococcus-160915064757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treptococcus-160915064757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treptococcus-160915064757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treptococcus-160915064757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treptococcus-160915064757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treptococcus-160915064757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