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aemophilus-pptx-presnt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aemophilus-pptx-presnt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aemophilus-pptx-presnt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aemophilus-pptx-presnt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aemophilus-pptx-presnt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aemophilus-pptx-presnt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aemophilus-pptx-presnt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aemophilus-pptx-presnt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aemophilus-pptx-presnt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aemophilus-pptx-presnt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aemophilus-pptx-presnt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aemophilus-pptx-presnt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aemophilus-pptx-presnt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aemophilus-pptx-presnt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aemophilus-pptx-presnt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aemophilus-pptx-presnt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aemophilus-pptx-presnt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aemophilus-pptx-presnt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aemophilus-pptx-presnt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aemophilus-pptx-presnt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aemophilus-pptx-presnt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aemophilus-pptx-presnt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aemophilus-pptx-presnt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aemophilus-pptx-presnt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aemophilus-pptx-presnt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Haemophilus-pptx-presnt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Haemophilus-pptx-presnt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Haemophilus-pptx-presnt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Haemophilus-pptx-presnt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aemophilus-pptx-presnt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aemophilus-pptx-presnt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aemophilus-pptx-presnt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aemophilus-pptx-presnt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aemophilus-pptx-presnt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aemophilus-pptx-presnt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