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ral-parasit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ral-parasit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ral-parasit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ral-parasit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ral-parasit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ral-parasit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ral-parasit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ral-parasit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neral-parasit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neral-parasit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neral-parasit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ral-parasit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neral-parasit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neral-parasit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neral-parasit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eneral-parasit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eneral-parasit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eneral-parasit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eneral-parasit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eneral-parasit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General-parasit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General-parasit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ral-parasit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ral-parasit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ral-parasit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ral-parasit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ral-parasit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ral-parasit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ral-parasit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