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harmacology-of-Nervous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harmacology-of-Nervous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harmacology-of-Nervous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harmacology-of-Nervous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harmacology-of-Nervous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harmacology-of-Nervous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harmacology-of-Nervous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harmacology-of-Nervous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armacology-of-Nervous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harmacology-of-Nervous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harmacology-of-Nervous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harmacology-of-Nervous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harmacology-of-Nervous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harmacology-of-Nervous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harmacology-of-Nervous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harmacology-of-Nervous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harmacology-of-Nervous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harmacology-of-Nervous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harmacology-of-Nervous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harmacology-of-Nervous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harmacology-of-Nervous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harmacology-of-Nervous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harmacology-of-Nervous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harmacology-of-Nervous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harmacology-of-Nervous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harmacology-of-Nervous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harmacology-of-Nervous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harmacology-of-Nervous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harmacology-of-Nervous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harmacology-of-Nervous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harmacology-of-Nervous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harmacology-of-Nervous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harmacology-of-Nervous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armacology-of-Nervous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harmacology-of-Nervous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harmacology-of-Nervous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harmacology-of-Nervous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harmacology-of-Nervous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harmacology-of-Nervous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harmacology-of-Nervous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harmacology-of-Nervous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harmacology-of-Nervous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harmacology-of-Nervous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harmacology-of-Nervous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harmacology-of-Nervous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harmacology-of-Nervous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harmacology-of-Nervous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harmacology-of-Nervous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