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xilla-Dr-K-S-Rav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xilla-Dr-K-S-Rav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xilla-Dr-K-S-Rav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xilla-Dr-K-S-Rav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xilla-Dr-K-S-Rav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xilla-Dr-K-S-Rav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xilla-Dr-K-S-Rav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xilla-Dr-K-S-Rav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xilla-Dr-K-S-Rav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xilla-Dr-K-S-Rav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xilla-Dr-K-S-Rav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xilla-Dr-K-S-Rav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xilla-Dr-K-S-Rav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xilla-Dr-K-S-Rav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xilla-Dr-K-S-Rav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xilla-Dr-K-S-Rav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xilla-Dr-K-S-Rav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xilla-Dr-K-S-Rav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xilla-Dr-K-S-Rav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xilla-Dr-K-S-Rav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xilla-Dr-K-S-Rav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xilla-Dr-K-S-Rav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xilla-Dr-K-S-Rav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xilla-Dr-K-S-Rav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xilla-Dr-K-S-Rav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xilla-Dr-K-S-Rav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xilla-Dr-K-S-Ravi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xilla-Dr-K-S-Ravi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xilla-Dr-K-S-Ravi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xilla-Dr-K-S-Ravi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xilla-Dr-K-S-Ravi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xilla-Dr-K-S-Ravi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xilla-Dr-K-S-Rav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xilla-Dr-K-S-Rav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xilla-Dr-K-S-Rav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xilla-Dr-K-S-Rav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xilla-Dr-K-S-Rav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xilla-Dr-K-S-Rav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