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Relationship Id="rId19" Type="http://schemas.openxmlformats.org/officeDocument/2006/relationships/slide" Target="slides/slide13.xml"/><Relationship Id="rId20" Type="http://schemas.openxmlformats.org/officeDocument/2006/relationships/slide" Target="slides/slide14.xml"/><Relationship Id="rId21" Type="http://schemas.openxmlformats.org/officeDocument/2006/relationships/slide" Target="slides/slide15.xml"/><Relationship Id="rId22" Type="http://schemas.openxmlformats.org/officeDocument/2006/relationships/slide" Target="slides/slide16.xml"/><Relationship Id="rId23" Type="http://schemas.openxmlformats.org/officeDocument/2006/relationships/slide" Target="slides/slide17.xml"/><Relationship Id="rId24" Type="http://schemas.openxmlformats.org/officeDocument/2006/relationships/slide" Target="slides/slide18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g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0.jpg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1.jpg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2.jpg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3.jpg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4.jpg"/></Relationships>
</file>

<file path=ppt/slides/_rels/slide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5.jpg"/></Relationships>
</file>

<file path=ppt/slides/_rels/slide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6.jpg"/></Relationships>
</file>

<file path=ppt/slides/_rels/slide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7.jpg"/></Relationships>
</file>

<file path=ppt/slides/_rels/slide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8.jp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jp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jpg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jpg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jpg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7.jpg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8.jpg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9.jp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1-Malignant-melanoma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0-Malignant-melanoma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1-Malignant-melanoma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2-Malignant-melanoma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3-Malignant-melanoma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4-Malignant-melanoma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5-Malignant-melanoma-1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6-Malignant-melanoma-1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7-Malignant-melanoma-1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8-Malignant-melanoma-1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2-Malignant-melanoma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3-Malignant-melanoma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4-Malignant-melanoma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5-Malignant-melanoma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6-Malignant-melanoma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7-Malignant-melanoma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8-Malignant-melanoma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9-Malignant-melanoma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