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ticholinergic-drugs-pharma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ticholinergic-drugs-pharma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ticholinergic-drugs-pharma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ticholinergic-drugs-pharma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ticholinergic-drugs-pharma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ticholinergic-drugs-pharma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ticholinergic-drugs-pharma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ticholinergic-drugs-pharma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ticholinergic-drugs-pharma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ticholinergic-drugs-pharma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ticholinergic-drugs-pharma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ticholinergic-drugs-pharma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ticholinergic-drugs-pharma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ticholinergic-drugs-pharma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ticholinergic-drugs-pharma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ticholinergic-drugs-pharma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ticholinergic-drugs-pharma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ticholinergic-drugs-pharma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ticholinergic-drugs-pharma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nticholinergic-drugs-pharma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nticholinergic-drugs-pharma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nticholinergic-drugs-pharma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ticholinergic-drugs-pharma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nticholinergic-drugs-pharma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nticholinergic-drugs-pharma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nticholinergic-drugs-pharmac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nticholinergic-drugs-pharmac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nticholinergic-drugs-pharmac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nticholinergic-drugs-pharmac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nticholinergic-drugs-pharmac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nticholinergic-drugs-pharmac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ticholinergic-drugs-pharma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ticholinergic-drugs-pharma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ticholinergic-drugs-pharma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ticholinergic-drugs-pharma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ticholinergic-drugs-pharma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ticholinergic-drugs-pharma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