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DIURETICS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DIURETICS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DIURETICS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DIURETICS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DIURETICS-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DIURETICS-ppt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DIURETICS-ppt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DIURETICS-pptx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DIURETICS-pptx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DIURETICS-pptx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DIURETICS-pptx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DIURETICS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DIURETICS-pptx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DIURETICS-pptx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DIURETICS-pptx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DIURETICS-pptx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DIURETICS-pptx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DIURETICS-pptx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DIURETICS-pptx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DIURETICS-pptx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DIURETICS-pptx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DIURETICS-pptx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DIURETICS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DIURETICS-pptx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DIURETICS-pptx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DIURETICS-pptx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DIURETICS-pptx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DIURETICS-pptx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DIURETICS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DIURETICS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DIURETICS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DIURETICS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DIURETICS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DIURETICS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