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  <p:sldId id="288" r:id="rId39"/>
    <p:sldId id="289" r:id="rId4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Relationship Id="rId39" Type="http://schemas.openxmlformats.org/officeDocument/2006/relationships/slide" Target="slides/slide33.xml"/><Relationship Id="rId40" Type="http://schemas.openxmlformats.org/officeDocument/2006/relationships/slide" Target="slides/slide3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3.jpg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4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DIURETICS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DIURETICS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DIURETICS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DIURETICS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DIURETICS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DIURETICS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DIURETICS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DIURETICS-pptx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DIURETICS-pptx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DIURETICS-pptx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DIURETICS-pptx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DIURETICS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DIURETICS-pptx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DIURETICS-pptx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DIURETICS-pptx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DIURETICS-pptx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DIURETICS-pptx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DIURETICS-pptx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DIURETICS-pptx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DIURETICS-pptx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DIURETICS-pptx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DIURETICS-pptx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DIURETICS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DIURETICS-pptx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DIURETICS-pptx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DIURETICS-pptx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3-DIURETICS-pptx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4-DIURETICS-pptx-3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DIURETICS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DIURETICS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DIURETICS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DIURETICS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DIURETICS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DIURETICS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