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edical-Error-Prevention-for-Counselors-2-CEU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edical-Error-Prevention-for-Counselors-2-CEU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dical-Error-Prevention-for-Counselors-2-CEU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edical-Error-Prevention-for-Counselors-2-CEU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edical-Error-Prevention-for-Counselors-2-CEU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edical-Error-Prevention-for-Counselors-2-CEU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edical-Error-Prevention-for-Counselors-2-CEU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edical-Error-Prevention-for-Counselors-2-CEU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edical-Error-Prevention-for-Counselors-2-CEU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edical-Error-Prevention-for-Counselors-2-CEU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edical-Error-Prevention-for-Counselors-2-CEU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edical-Error-Prevention-for-Counselors-2-CEU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edical-Error-Prevention-for-Counselors-2-CEU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edical-Error-Prevention-for-Counselors-2-CEU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edical-Error-Prevention-for-Counselors-2-CEU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dical-Error-Prevention-for-Counselors-2-CEU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edical-Error-Prevention-for-Counselors-2-CEU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edical-Error-Prevention-for-Counselors-2-CEU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edical-Error-Prevention-for-Counselors-2-CEU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dical-Error-Prevention-for-Counselors-2-CEU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edical-Error-Prevention-for-Counselors-2-CEU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dical-Error-Prevention-for-Counselors-2-CEU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edical-Error-Prevention-for-Counselors-2-CEU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edical-Error-Prevention-for-Counselors-2-CEU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edical-Error-Prevention-for-Counselors-2-CEU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