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erebrovascular-acciden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erebrovascular-acciden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erebrovascular-acciden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erebrovascular-acciden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erebrovascular-acciden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erebrovascular-acciden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erebrovascular-acciden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erebrovascular-acciden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erebrovascular-acciden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erebrovascular-acciden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erebrovascular-acciden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erebrovascular-acciden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erebrovascular-acciden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erebrovascular-acciden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Cerebrovascular-acciden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Cerebrovascular-acciden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erebrovascular-acciden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Cerebrovascular-accident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Cerebrovascular-accident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Cerebrovascular-accident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erebrovascular-acciden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erebrovascular-acciden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erebrovascular-acciden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erebrovascular-acciden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erebrovascular-acciden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erebrovascular-acciden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erebrovascular-acciden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2025-02-15T14:38:01Z</dcterms:modified>
  <cp:category/>
</cp:coreProperties>
</file>