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rime-scene-investigatio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rime-scene-investigat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rime-scene-investigat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rime-scene-investigat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rime-scene-investigat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rime-scene-investigat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rime-scene-investigat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rime-scene-investigat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rime-scene-investigat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rime-scene-investigat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rime-scene-investigat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rime-scene-investigat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rime-scene-investigat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rime-scene-investigat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rime-scene-investigat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rime-scene-investigat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rime-scene-investigat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rime-scene-investigat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rime-scene-investigat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rime-scene-investigat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rime-scene-investigat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rime-scene-investigat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rime-scene-investigat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rime-scene-investigat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rime-scene-investigat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rime-scene-investigati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rime-scene-investigatio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rime-scene-investigatio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rime-scene-investigatio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rime-scene-investigatio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rime-scene-investigatio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rime-scene-investigation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rime-scene-investigat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rime-scene-investigat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rime-scene-investigat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rime-scene-investigat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rime-scene-investigat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rime-scene-investigat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2025-02-10T10:58:13Z</dcterms:modified>
  <cp:category/>
</cp:coreProperties>
</file>