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1-first-lecture-introduction-microb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1-first-lecture-introduction-microb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1-first-lecture-introduction-microb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1-first-lecture-introduction-microb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1-first-lecture-introduction-microb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1-first-lecture-introduction-microb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1-first-lecture-introduction-microb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1-first-lecture-introduction-microb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1-first-lecture-introduction-microb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1-first-lecture-introduction-microb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1-first-lecture-introduction-microb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1-first-lecture-introduction-microb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1-first-lecture-introduction-microb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1-first-lecture-introduction-microb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1-first-lecture-introduction-microb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1-first-lecture-introduction-microbi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1-first-lecture-introduction-microbi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1-first-lecture-introduction-microbi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1-first-lecture-introduction-microbi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1-first-lecture-introduction-microbi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1-first-lecture-introduction-microbi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1-first-lecture-introduction-microbi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1-first-lecture-introduction-microb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1-first-lecture-introduction-microbi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1-first-lecture-introduction-microbiolog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1-first-lecture-introduction-microbiolog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1-first-lecture-introduction-microbiolog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1-first-lecture-introduction-microbiolog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1-first-lecture-introduction-microbiolog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1-first-lecture-introduction-microbiology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1-first-lecture-introduction-microbiology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1-first-lecture-introduction-microbiology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1-first-lecture-introduction-microb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1-first-lecture-introduction-microb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1-first-lecture-introduction-microb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1-first-lecture-introduction-microb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1-first-lecture-introduction-microb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1-first-lecture-introduction-microb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