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harmacology-introduction-defin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harmacology-introduction-defin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harmacology-introduction-defin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harmacology-introduction-defin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harmacology-introduction-defin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harmacology-introduction-defin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harmacology-introduction-defin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harmacology-introduction-defin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harmacology-introduction-defin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harmacology-introduction-defin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harmacology-introduction-defin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harmacology-introduction-defin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harmacology-introduction-defin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harmacology-introduction-defin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harmacology-introduction-defin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harmacology-introduction-defin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harmacology-introduction-defin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harmacology-introduction-defin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harmacology-introduction-defina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harmacology-introduction-defin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harmacology-introduction-defin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harmacology-introduction-defin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harmacology-introduction-defin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harmacology-introduction-defin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harmacology-introduction-defin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harmacology-introduction-defin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