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ulture-methods-and-culture-med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ulture-methods-and-culture-medi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ulture-methods-and-culture-medi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ulture-methods-and-culture-medi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ulture-methods-and-culture-medi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ulture-methods-and-culture-medi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ulture-methods-and-culture-medi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ulture-methods-and-culture-medi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ulture-methods-and-culture-medi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ulture-methods-and-culture-medi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ulture-methods-and-culture-medi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ulture-methods-and-culture-medi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ulture-methods-and-culture-medi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ulture-methods-and-culture-medi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ulture-methods-and-culture-medi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ulture-methods-and-culture-medi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ulture-methods-and-culture-medi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ulture-methods-and-culture-medi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ulture-methods-and-culture-medi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ulture-methods-and-culture-medi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ulture-methods-and-culture-medi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ulture-methods-and-culture-medi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ulture-methods-and-culture-medi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ulture-methods-and-culture-medi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ulture-methods-and-culture-medi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ulture-methods-and-culture-medi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ulture-methods-and-culture-medi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ulture-methods-and-culture-medi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ulture-methods-and-culture-medi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ulture-methods-and-culture-medi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culture-methods-and-culture-medi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culture-methods-and-culture-medi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culture-methods-and-culture-medi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ulture-methods-and-culture-medi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culture-methods-and-culture-medi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culture-methods-and-culture-medi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culture-methods-and-culture-media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culture-methods-and-culture-media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culture-methods-and-culture-media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culture-methods-and-culture-media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culture-methods-and-culture-media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culture-methods-and-culture-media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culture-methods-and-culture-media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ulture-methods-and-culture-medi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ulture-methods-and-culture-medi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ulture-methods-and-culture-medi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ulture-methods-and-culture-medi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ulture-methods-and-culture-medi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