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PANCREA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PANCREA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PANCREA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PANCREA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PANCREA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PANCREA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PANCREA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PANCREA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PANCREA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PANCREA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PANCREA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PANCREA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PANCREA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PANCREA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PANCREA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PANCREA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PANCREA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PANCREA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PANCREA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PANCREA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PANCREA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PANCREA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PANCREA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PANCREA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PANCREAS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PANCREA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PANCREA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PANCREA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PANCREA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PANCREA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PANCREA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