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SSESSMENT-OF-NEWBORN-including-ballard-scor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SSESSMENT-OF-NEWBORN-including-ballard-scor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SSESSMENT-OF-NEWBORN-including-ballard-scor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SSESSMENT-OF-NEWBORN-including-ballard-scor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SSESSMENT-OF-NEWBORN-including-ballard-scor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SSESSMENT-OF-NEWBORN-including-ballard-scor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SSESSMENT-OF-NEWBORN-including-ballard-scor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SSESSMENT-OF-NEWBORN-including-ballard-scor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SSESSMENT-OF-NEWBORN-including-ballard-scor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SSESSMENT-OF-NEWBORN-including-ballard-scor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SSESSMENT-OF-NEWBORN-including-ballard-scor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SSESSMENT-OF-NEWBORN-including-ballard-scor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SSESSMENT-OF-NEWBORN-including-ballard-scor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SSESSMENT-OF-NEWBORN-including-ballard-scor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SSESSMENT-OF-NEWBORN-including-ballard-scor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SSESSMENT-OF-NEWBORN-including-ballard-scor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SSESSMENT-OF-NEWBORN-including-ballard-scor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SSESSMENT-OF-NEWBORN-including-ballard-scor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SSESSMENT-OF-NEWBORN-including-ballard-scor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SSESSMENT-OF-NEWBORN-including-ballard-scor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SSESSMENT-OF-NEWBORN-including-ballard-scor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SSESSMENT-OF-NEWBORN-including-ballard-scor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SSESSMENT-OF-NEWBORN-including-ballard-scor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SSESSMENT-OF-NEWBORN-including-ballard-scor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SSESSMENT-OF-NEWBORN-including-ballard-scor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