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ect-no-1-a-introduction-to-virology-gen-prop-and-clas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ect-no-1-a-introduction-to-virology-gen-prop-and-clas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ect-no-1-a-introduction-to-virology-gen-prop-and-clas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ect-no-1-a-introduction-to-virology-gen-prop-and-clas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ect-no-1-a-introduction-to-virology-gen-prop-and-clas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ect-no-1-a-introduction-to-virology-gen-prop-and-clas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ect-no-1-a-introduction-to-virology-gen-prop-and-clas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ect-no-1-a-introduction-to-virology-gen-prop-and-clas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ect-no-1-a-introduction-to-virology-gen-prop-and-clas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ect-no-1-a-introduction-to-virology-gen-prop-and-clas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ect-no-1-a-introduction-to-virology-gen-prop-and-clas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ect-no-1-a-introduction-to-virology-gen-prop-and-clas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ect-no-1-a-introduction-to-virology-gen-prop-and-clas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ect-no-1-a-introduction-to-virology-gen-prop-and-clas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ect-no-1-a-introduction-to-virology-gen-prop-and-clas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ect-no-1-a-introduction-to-virology-gen-prop-and-clas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ect-no-1-a-introduction-to-virology-gen-prop-and-clas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ect-no-1-a-introduction-to-virology-gen-prop-and-clas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ect-no-1-a-introduction-to-virology-gen-prop-and-clas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ect-no-1-a-introduction-to-virology-gen-prop-and-clas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ect-no-1-a-introduction-to-virology-gen-prop-and-clas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ect-no-1-a-introduction-to-virology-gen-prop-and-clas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ect-no-1-a-introduction-to-virology-gen-prop-and-clas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ect-no-1-a-introduction-to-virology-gen-prop-and-clas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ect-no-1-a-introduction-to-virology-gen-prop-and-clas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ect-no-1-a-introduction-to-virology-gen-prop-and-clas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ect-no-1-a-introduction-to-virology-gen-prop-and-clas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