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eningoencephalocel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eningoencephalocel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Meningoencephalocel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eningoencephalocel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Meningoencephalocel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Meningoencephalocel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Meningoencephalocel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Meningoencephalocel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Meningoencephalocel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Meningoencephalocel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Meningoencephalocel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eningoencephalocel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eningoencephalocel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eningoencephalocel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eningoencephalocel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Meningoencephalocel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eningoencephalocel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eningoencephalocel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eningoencephalocel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