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Buerger-s-Disease-Thromboangiitis-Obliteran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Buerger-s-Disease-Thromboangiitis-Obliteran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Buerger-s-Disease-Thromboangiitis-Obliteran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Buerger-s-Disease-Thromboangiitis-Obliteran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Buerger-s-Disease-Thromboangiitis-Obliteran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Buerger-s-Disease-Thromboangiitis-Obliteran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Buerger-s-Disease-Thromboangiitis-Obliteran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Buerger-s-Disease-Thromboangiitis-Obliteran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Buerger-s-Disease-Thromboangiitis-Obliteran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Buerger-s-Disease-Thromboangiitis-Obliteran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Buerger-s-Disease-Thromboangiitis-Obliteran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Buerger-s-Disease-Thromboangiitis-Obliteran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Buerger-s-Disease-Thromboangiitis-Obliteran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Buerger-s-Disease-Thromboangiitis-Obliteran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Buerger-s-Disease-Thromboangiitis-Obliteran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Buerger-s-Disease-Thromboangiitis-Obliteran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Buerger-s-Disease-Thromboangiitis-Obliteran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Buerger-s-Disease-Thromboangiitis-Obliteran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Buerger-s-Disease-Thromboangiitis-Obliteran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Buerger-s-Disease-Thromboangiitis-Obliteran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Buerger-s-Disease-Thromboangiitis-Obliteran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Buerger-s-Disease-Thromboangiitis-Obliteran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Buerger-s-Disease-Thromboangiitis-Obliteran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