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ongenital-malformat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ongenital-malformat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ongenital-malformat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ongenital-malformat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ongenital-malformat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ongenital-malformat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ongenital-malformat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ongenital-malformat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ongenital-malformat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ongenital-malformat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ongenital-malformat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ongenital-malformat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ongenital-malformat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ongenital-malformat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ongenital-malformat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ongenital-malformatio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ongenital-malformatio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ongenital-malformation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ongenital-malformation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ongenital-malformation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ongenital-malformation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ongenital-malformation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ongenital-malformat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ongenital-malformation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Congenital-malformation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Congenital-malformation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Congenital-malformation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4-Congenital-malformation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5-Congenital-malformations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6-Congenital-malformations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7-Congenital-malformations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8-Congenital-malformations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9-Congenital-malformations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ongenital-malformat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0-Congenital-malformations-4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1-Congenital-malformations-4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2-Congenital-malformations-4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3-Congenital-malformations-4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4-Congenital-malformations-4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5-Congenital-malformations-4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46-Congenital-malformations-4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ongenital-malformat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ongenital-malformat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ongenital-malformat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ongenital-malformat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ongenital-malformat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2025-02-19T17:28:43Z</dcterms:modified>
  <cp:category/>
</cp:coreProperties>
</file>