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ervical-spondylos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ervical-spondylos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ervical-spondylos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ervical-spondylos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ervical-spondylos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ervical-spondylos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ervical-spondylos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ervical-spondylos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ervical-spondylos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ervical-spondylos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ervical-spondylos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ervical-spondylos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ervical-spondylos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ervical-spondylos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ervical-spondylos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ervical-spondylos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ervical-spondylos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ervical-spondylos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ervical-spondylos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ervical-spondylos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ervical-spondylos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ervical-spondylos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ervical-spondylos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ervical-spondylos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ervical-spondylos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ervical-spondylos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ervical-spondylos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ervical-spondylos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ervical-spondylos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ervical-spondylos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ervical-spondylos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ervical-spondylos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ervical-spondylos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ervical-spondylos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ervical-spondylos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ervical-spondylos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ervical-spondylos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ervical-spondylosi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ervical-spondylosi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ervical-spondylosi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ervical-spondylosi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ervical-spondylosi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ervical-spondylosi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ervical-spondylosi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ervical-spondylos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ervical-spondylosi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ervical-spondylosi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ervical-spondylosi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ervical-spondylosi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ervical-spondylosi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ervical-spondylosi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ervical-spondylosi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ervical-spondylosi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ervical-spondylosi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Cervical-spondylosi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ervical-spondylos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Cervical-spondylosi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Cervical-spondylosi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Cervical-spondylosi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Cervical-spondylosi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Cervical-spondylosi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Cervical-spondylosi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Cervical-spondylosi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ervical-spondylos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ervical-spondylos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ervical-spondylos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2025-02-23T23:15:49Z</dcterms:modified>
  <cp:category/>
</cp:coreProperties>
</file>