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pithelial-ovarian-tumors-pathology-ppt1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pithelial-ovarian-tumors-pathology-ppt1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pithelial-ovarian-tumors-pathology-ppt1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pithelial-ovarian-tumors-pathology-ppt1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pithelial-ovarian-tumors-pathology-ppt1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pithelial-ovarian-tumors-pathology-ppt1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pithelial-ovarian-tumors-pathology-ppt1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pithelial-ovarian-tumors-pathology-ppt1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pithelial-ovarian-tumors-pathology-ppt1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pithelial-ovarian-tumors-pathology-ppt1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pithelial-ovarian-tumors-pathology-ppt1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pithelial-ovarian-tumors-pathology-ppt1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pithelial-ovarian-tumors-pathology-ppt1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pithelial-ovarian-tumors-pathology-ppt1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pithelial-ovarian-tumors-pathology-ppt1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pithelial-ovarian-tumors-pathology-ppt1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pithelial-ovarian-tumors-pathology-ppt1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pithelial-ovarian-tumors-pathology-ppt1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pithelial-ovarian-tumors-pathology-ppt1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pithelial-ovarian-tumors-pathology-ppt1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pithelial-ovarian-tumors-pathology-ppt1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pithelial-ovarian-tumors-pathology-ppt1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pithelial-ovarian-tumors-pathology-ppt1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pithelial-ovarian-tumors-pathology-ppt1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Epithelial-ovarian-tumors-pathology-ppt1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Epithelial-ovarian-tumors-pathology-ppt1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Epithelial-ovarian-tumors-pathology-ppt1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Epithelial-ovarian-tumors-pathology-ppt1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Epithelial-ovarian-tumors-pathology-ppt1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pithelial-ovarian-tumors-pathology-ppt1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pithelial-ovarian-tumors-pathology-ppt1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pithelial-ovarian-tumors-pathology-ppt1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pithelial-ovarian-tumors-pathology-ppt1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pithelial-ovarian-tumors-pathology-ppt1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pithelial-ovarian-tumors-pathology-ppt1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