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eath-its-cau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eath-its-cau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eath-its-cau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eath-its-cau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eath-its-cau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eath-its-cau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eath-its-cau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eath-its-cau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eath-its-cau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eath-its-cau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eath-its-cau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eath-its-cau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eath-its-cau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eath-its-cau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eath-its-cau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eath-its-caus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eath-its-caus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eath-its-caus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eath-its-cau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eath-its-cau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eath-its-cau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eath-its-cau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eath-its-cau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eath-its-cau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eath-its-cau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2025-02-10T10:38:44Z</dcterms:modified>
  <cp:category/>
</cp:coreProperties>
</file>