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icrobiology-Bacterial-Growth-nutri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icrobiology-Bacterial-Growth-nutri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icrobiology-Bacterial-Growth-nutri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icrobiology-Bacterial-Growth-nutri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icrobiology-Bacterial-Growth-nutri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icrobiology-Bacterial-Growth-nutri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icrobiology-Bacterial-Growth-nutri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icrobiology-Bacterial-Growth-nutri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icrobiology-Bacterial-Growth-nutri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icrobiology-Bacterial-Growth-nutri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icrobiology-Bacterial-Growth-nutri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icrobiology-Bacterial-Growth-nutri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icrobiology-Bacterial-Growth-nutri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icrobiology-Bacterial-Growth-nutri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icrobiology-Bacterial-Growth-nutri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icrobiology-Bacterial-Growth-nutri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icrobiology-Bacterial-Growth-nutri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icrobiology-Bacterial-Growth-nutri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icrobiology-Bacterial-Growth-nutri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icrobiology-Bacterial-Growth-nutri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icrobiology-Bacterial-Growth-nutri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icrobiology-Bacterial-Growth-nutri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icrobiology-Bacterial-Growth-nutri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Microbiology-Bacterial-Growth-nutri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Microbiology-Bacterial-Growth-nutri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Microbiology-Bacterial-Growth-nutri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Microbiology-Bacterial-Growth-nutri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Microbiology-Bacterial-Growth-nutri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icrobiology-Bacterial-Growth-nutri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icrobiology-Bacterial-Growth-nutri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icrobiology-Bacterial-Growth-nutri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icrobiology-Bacterial-Growth-nutri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icrobiology-Bacterial-Growth-nutri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icrobiology-Bacterial-Growth-nutri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